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Codec Pro" panose="020B0604020202020204" charset="0"/>
      <p:regular r:id="rId13"/>
    </p:embeddedFont>
    <p:embeddedFont>
      <p:font typeface="League Spartan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484" autoAdjust="0"/>
  </p:normalViewPr>
  <p:slideViewPr>
    <p:cSldViewPr>
      <p:cViewPr>
        <p:scale>
          <a:sx n="33" d="100"/>
          <a:sy n="33" d="100"/>
        </p:scale>
        <p:origin x="1954" y="46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image" Target="../media/image11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2.svg"/><Relationship Id="rId15" Type="http://schemas.openxmlformats.org/officeDocument/2006/relationships/image" Target="../media/image22.svg"/><Relationship Id="rId10" Type="http://schemas.openxmlformats.org/officeDocument/2006/relationships/image" Target="../media/image17.jpeg"/><Relationship Id="rId4" Type="http://schemas.openxmlformats.org/officeDocument/2006/relationships/image" Target="../media/image1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.sv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svg"/><Relationship Id="rId7" Type="http://schemas.openxmlformats.org/officeDocument/2006/relationships/image" Target="../media/image3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62181"/>
            <a:ext cx="5029728" cy="6824820"/>
          </a:xfrm>
          <a:custGeom>
            <a:avLst/>
            <a:gdLst/>
            <a:ahLst/>
            <a:cxnLst/>
            <a:rect l="l" t="t" r="r" b="b"/>
            <a:pathLst>
              <a:path w="7875378" h="8104361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7561" y="1220254"/>
            <a:ext cx="6225249" cy="8631195"/>
          </a:xfrm>
          <a:custGeom>
            <a:avLst/>
            <a:gdLst/>
            <a:ahLst/>
            <a:cxnLst/>
            <a:rect l="l" t="t" r="r" b="b"/>
            <a:pathLst>
              <a:path w="6225249" h="8631195">
                <a:moveTo>
                  <a:pt x="0" y="0"/>
                </a:moveTo>
                <a:lnTo>
                  <a:pt x="6225249" y="0"/>
                </a:lnTo>
                <a:lnTo>
                  <a:pt x="6225249" y="8631195"/>
                </a:lnTo>
                <a:lnTo>
                  <a:pt x="0" y="8631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67431" y="0"/>
            <a:ext cx="10720570" cy="10287001"/>
          </a:xfrm>
          <a:custGeom>
            <a:avLst/>
            <a:gdLst/>
            <a:ahLst/>
            <a:cxnLst/>
            <a:rect l="l" t="t" r="r" b="b"/>
            <a:pathLst>
              <a:path w="11071703" h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92810" y="1993118"/>
            <a:ext cx="11655138" cy="146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53"/>
              </a:lnSpc>
              <a:spcBef>
                <a:spcPct val="0"/>
              </a:spcBef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DIY RADAR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70876" y="6959980"/>
            <a:ext cx="5727264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22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Team:</a:t>
            </a:r>
          </a:p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22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1.But </a:t>
            </a:r>
            <a:r>
              <a:rPr lang="en-US" sz="4800" b="1" dirty="0" err="1">
                <a:solidFill>
                  <a:srgbClr val="022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Chomroeun</a:t>
            </a:r>
            <a:endParaRPr lang="en-US" sz="4800" b="1" dirty="0">
              <a:solidFill>
                <a:srgbClr val="02233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22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2.Chhouk </a:t>
            </a:r>
            <a:r>
              <a:rPr lang="en-US" sz="4800" b="1" dirty="0" err="1">
                <a:solidFill>
                  <a:srgbClr val="022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Devidson</a:t>
            </a:r>
            <a:endParaRPr lang="en-US" sz="4800" b="1" dirty="0">
              <a:solidFill>
                <a:srgbClr val="02233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3895" y="3503556"/>
            <a:ext cx="829116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22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Subject:</a:t>
            </a: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22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Artificial Intelligence (AI)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39082" y="5870477"/>
            <a:ext cx="4409837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22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Professor:</a:t>
            </a:r>
          </a:p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22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1.Chen Sovann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21155" y="5159088"/>
            <a:ext cx="10191935" cy="1297155"/>
          </a:xfrm>
          <a:custGeom>
            <a:avLst/>
            <a:gdLst/>
            <a:ahLst/>
            <a:cxnLst/>
            <a:rect l="l" t="t" r="r" b="b"/>
            <a:pathLst>
              <a:path w="10191935" h="1297155">
                <a:moveTo>
                  <a:pt x="0" y="0"/>
                </a:moveTo>
                <a:lnTo>
                  <a:pt x="10191934" y="0"/>
                </a:lnTo>
                <a:lnTo>
                  <a:pt x="10191934" y="1297156"/>
                </a:lnTo>
                <a:lnTo>
                  <a:pt x="0" y="129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59367" y="5331869"/>
            <a:ext cx="8969266" cy="11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FB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-2566591">
            <a:off x="-4514499" y="-4209292"/>
            <a:ext cx="11421234" cy="8780073"/>
          </a:xfrm>
          <a:custGeom>
            <a:avLst/>
            <a:gdLst/>
            <a:ahLst/>
            <a:cxnLst/>
            <a:rect l="l" t="t" r="r" b="b"/>
            <a:pathLst>
              <a:path w="11421234" h="8780073">
                <a:moveTo>
                  <a:pt x="0" y="0"/>
                </a:moveTo>
                <a:lnTo>
                  <a:pt x="11421234" y="0"/>
                </a:lnTo>
                <a:lnTo>
                  <a:pt x="11421234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566591">
            <a:off x="13940682" y="1032386"/>
            <a:ext cx="11421234" cy="8780073"/>
          </a:xfrm>
          <a:custGeom>
            <a:avLst/>
            <a:gdLst/>
            <a:ahLst/>
            <a:cxnLst/>
            <a:rect l="l" t="t" r="r" b="b"/>
            <a:pathLst>
              <a:path w="11421234" h="8780073">
                <a:moveTo>
                  <a:pt x="0" y="0"/>
                </a:moveTo>
                <a:lnTo>
                  <a:pt x="11421233" y="0"/>
                </a:lnTo>
                <a:lnTo>
                  <a:pt x="11421233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9113" y="-1764625"/>
            <a:ext cx="6856917" cy="6507838"/>
          </a:xfrm>
          <a:custGeom>
            <a:avLst/>
            <a:gdLst/>
            <a:ahLst/>
            <a:cxnLst/>
            <a:rect l="l" t="t" r="r" b="b"/>
            <a:pathLst>
              <a:path w="6856917" h="6507838">
                <a:moveTo>
                  <a:pt x="0" y="0"/>
                </a:moveTo>
                <a:lnTo>
                  <a:pt x="6856917" y="0"/>
                </a:lnTo>
                <a:lnTo>
                  <a:pt x="6856917" y="6507837"/>
                </a:lnTo>
                <a:lnTo>
                  <a:pt x="0" y="6507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36496" y="1489293"/>
            <a:ext cx="7443754" cy="7308413"/>
          </a:xfrm>
          <a:custGeom>
            <a:avLst/>
            <a:gdLst/>
            <a:ahLst/>
            <a:cxnLst/>
            <a:rect l="l" t="t" r="r" b="b"/>
            <a:pathLst>
              <a:path w="7443754" h="7308413">
                <a:moveTo>
                  <a:pt x="0" y="0"/>
                </a:moveTo>
                <a:lnTo>
                  <a:pt x="7443755" y="0"/>
                </a:lnTo>
                <a:lnTo>
                  <a:pt x="7443755" y="7308414"/>
                </a:lnTo>
                <a:lnTo>
                  <a:pt x="0" y="7308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356463" y="2341589"/>
            <a:ext cx="5603821" cy="56038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r="-3888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558162" y="1690375"/>
            <a:ext cx="7953496" cy="116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87"/>
              </a:lnSpc>
              <a:spcBef>
                <a:spcPct val="0"/>
              </a:spcBef>
            </a:pPr>
            <a:r>
              <a:rPr lang="en-US" sz="68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0449" y="3445801"/>
            <a:ext cx="8088922" cy="449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•This project simulates a RADAR system using an ultrasonic sensor mounted on a servo motor.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•The servo sweeps from 0° to 180°, detects objects, and sends data to Processing for visualization.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83372" y="-1"/>
            <a:ext cx="6775868" cy="3672787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0174" y="552238"/>
            <a:ext cx="12664503" cy="11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Components Used</a:t>
            </a:r>
          </a:p>
        </p:txBody>
      </p:sp>
      <p:sp>
        <p:nvSpPr>
          <p:cNvPr id="4" name="Freeform 4"/>
          <p:cNvSpPr/>
          <p:nvPr/>
        </p:nvSpPr>
        <p:spPr>
          <a:xfrm>
            <a:off x="14758047" y="0"/>
            <a:ext cx="3353243" cy="5582198"/>
          </a:xfrm>
          <a:custGeom>
            <a:avLst/>
            <a:gdLst/>
            <a:ahLst/>
            <a:cxnLst/>
            <a:rect l="l" t="t" r="r" b="b"/>
            <a:pathLst>
              <a:path w="7875378" h="8104361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33403" y="5347274"/>
            <a:ext cx="3061784" cy="3006115"/>
          </a:xfrm>
          <a:custGeom>
            <a:avLst/>
            <a:gdLst/>
            <a:ahLst/>
            <a:cxnLst/>
            <a:rect l="l" t="t" r="r" b="b"/>
            <a:pathLst>
              <a:path w="3061784" h="3006115">
                <a:moveTo>
                  <a:pt x="0" y="0"/>
                </a:moveTo>
                <a:lnTo>
                  <a:pt x="3061784" y="0"/>
                </a:lnTo>
                <a:lnTo>
                  <a:pt x="3061784" y="3006115"/>
                </a:lnTo>
                <a:lnTo>
                  <a:pt x="0" y="3006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159953" y="5697842"/>
            <a:ext cx="2304978" cy="230497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219" r="-221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483709" y="5347274"/>
            <a:ext cx="3061784" cy="3006115"/>
          </a:xfrm>
          <a:custGeom>
            <a:avLst/>
            <a:gdLst/>
            <a:ahLst/>
            <a:cxnLst/>
            <a:rect l="l" t="t" r="r" b="b"/>
            <a:pathLst>
              <a:path w="3061784" h="3006115">
                <a:moveTo>
                  <a:pt x="0" y="0"/>
                </a:moveTo>
                <a:lnTo>
                  <a:pt x="3061784" y="0"/>
                </a:lnTo>
                <a:lnTo>
                  <a:pt x="3061784" y="3006115"/>
                </a:lnTo>
                <a:lnTo>
                  <a:pt x="0" y="3006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053546" y="5697842"/>
            <a:ext cx="2304978" cy="230497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7220" r="-2722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2352672" y="5415349"/>
            <a:ext cx="3061784" cy="3006115"/>
          </a:xfrm>
          <a:custGeom>
            <a:avLst/>
            <a:gdLst/>
            <a:ahLst/>
            <a:cxnLst/>
            <a:rect l="l" t="t" r="r" b="b"/>
            <a:pathLst>
              <a:path w="3061784" h="3006115">
                <a:moveTo>
                  <a:pt x="0" y="0"/>
                </a:moveTo>
                <a:lnTo>
                  <a:pt x="3061784" y="0"/>
                </a:lnTo>
                <a:lnTo>
                  <a:pt x="3061784" y="3006116"/>
                </a:lnTo>
                <a:lnTo>
                  <a:pt x="0" y="3006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802918" y="5765918"/>
            <a:ext cx="2304978" cy="23049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24931" b="-24931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4261967" y="6850331"/>
            <a:ext cx="4026033" cy="4114800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006971" y="1615387"/>
            <a:ext cx="3061784" cy="3006115"/>
          </a:xfrm>
          <a:custGeom>
            <a:avLst/>
            <a:gdLst/>
            <a:ahLst/>
            <a:cxnLst/>
            <a:rect l="l" t="t" r="r" b="b"/>
            <a:pathLst>
              <a:path w="3061784" h="3006115">
                <a:moveTo>
                  <a:pt x="0" y="0"/>
                </a:moveTo>
                <a:lnTo>
                  <a:pt x="3061785" y="0"/>
                </a:lnTo>
                <a:lnTo>
                  <a:pt x="3061785" y="3006115"/>
                </a:lnTo>
                <a:lnTo>
                  <a:pt x="0" y="3006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3385374" y="1965956"/>
            <a:ext cx="2304978" cy="230497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t="-24931" b="-2493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930712" y="1530018"/>
            <a:ext cx="3061784" cy="3006115"/>
          </a:xfrm>
          <a:custGeom>
            <a:avLst/>
            <a:gdLst/>
            <a:ahLst/>
            <a:cxnLst/>
            <a:rect l="l" t="t" r="r" b="b"/>
            <a:pathLst>
              <a:path w="3061784" h="3006115">
                <a:moveTo>
                  <a:pt x="0" y="0"/>
                </a:moveTo>
                <a:lnTo>
                  <a:pt x="3061784" y="0"/>
                </a:lnTo>
                <a:lnTo>
                  <a:pt x="3061784" y="3006115"/>
                </a:lnTo>
                <a:lnTo>
                  <a:pt x="0" y="3006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468392" y="1789955"/>
            <a:ext cx="2186613" cy="2299498"/>
          </a:xfrm>
          <a:custGeom>
            <a:avLst/>
            <a:gdLst/>
            <a:ahLst/>
            <a:cxnLst/>
            <a:rect l="l" t="t" r="r" b="b"/>
            <a:pathLst>
              <a:path w="2186613" h="2299498">
                <a:moveTo>
                  <a:pt x="0" y="0"/>
                </a:moveTo>
                <a:lnTo>
                  <a:pt x="2186613" y="0"/>
                </a:lnTo>
                <a:lnTo>
                  <a:pt x="2186613" y="2299497"/>
                </a:lnTo>
                <a:lnTo>
                  <a:pt x="0" y="22994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22653" y="1676612"/>
            <a:ext cx="3061784" cy="3006115"/>
          </a:xfrm>
          <a:custGeom>
            <a:avLst/>
            <a:gdLst/>
            <a:ahLst/>
            <a:cxnLst/>
            <a:rect l="l" t="t" r="r" b="b"/>
            <a:pathLst>
              <a:path w="3061784" h="3006115">
                <a:moveTo>
                  <a:pt x="0" y="0"/>
                </a:moveTo>
                <a:lnTo>
                  <a:pt x="3061785" y="0"/>
                </a:lnTo>
                <a:lnTo>
                  <a:pt x="3061785" y="3006116"/>
                </a:lnTo>
                <a:lnTo>
                  <a:pt x="0" y="3006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6943850" y="2027181"/>
            <a:ext cx="2304978" cy="230497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6"/>
              <a:stretch>
                <a:fillRect t="-24931" b="-2493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4655005" y="2945153"/>
            <a:ext cx="1339458" cy="41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3200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24677" y="2783635"/>
            <a:ext cx="2160143" cy="80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3200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Jumper Wire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50257" y="8539177"/>
            <a:ext cx="4671853" cy="80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3200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Ultrasonic Sensor (HC-SR04)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83709" y="8539177"/>
            <a:ext cx="3261061" cy="80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3200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Servo Motor (SG90)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733403" y="8539177"/>
            <a:ext cx="3261061" cy="41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3200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Arduino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41656" y="3006378"/>
            <a:ext cx="2635828" cy="41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3200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Breadboard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22809" y="1"/>
            <a:ext cx="9865191" cy="10287000"/>
          </a:xfrm>
          <a:custGeom>
            <a:avLst/>
            <a:gdLst/>
            <a:ahLst/>
            <a:cxnLst/>
            <a:rect l="l" t="t" r="r" b="b"/>
            <a:pathLst>
              <a:path w="11071703" h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1415" y="2420319"/>
            <a:ext cx="3967673" cy="7866680"/>
          </a:xfrm>
          <a:custGeom>
            <a:avLst/>
            <a:gdLst/>
            <a:ahLst/>
            <a:cxnLst/>
            <a:rect l="l" t="t" r="r" b="b"/>
            <a:pathLst>
              <a:path w="3967673" h="8229600">
                <a:moveTo>
                  <a:pt x="0" y="0"/>
                </a:moveTo>
                <a:lnTo>
                  <a:pt x="3967674" y="0"/>
                </a:lnTo>
                <a:lnTo>
                  <a:pt x="39676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30474" y="7975953"/>
            <a:ext cx="1628186" cy="1637116"/>
          </a:xfrm>
          <a:custGeom>
            <a:avLst/>
            <a:gdLst/>
            <a:ahLst/>
            <a:cxnLst/>
            <a:rect l="l" t="t" r="r" b="b"/>
            <a:pathLst>
              <a:path w="1628186" h="163711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16515" y="5213283"/>
            <a:ext cx="505147" cy="505147"/>
          </a:xfrm>
          <a:custGeom>
            <a:avLst/>
            <a:gdLst/>
            <a:ahLst/>
            <a:cxnLst/>
            <a:rect l="l" t="t" r="r" b="b"/>
            <a:pathLst>
              <a:path w="505147" h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00187" y="697785"/>
            <a:ext cx="8233641" cy="218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Wiring Connection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00187" y="2755610"/>
            <a:ext cx="8517260" cy="705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Servo: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Brown/Black → GND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Red → 5V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Yellow/Orange → D9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00204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HC-SR04: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VCC → 5V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GND → GND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TRIG → D10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ECHO → D11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204B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1154" y="-1"/>
            <a:ext cx="5006846" cy="3815481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0" y="0"/>
                </a:moveTo>
                <a:lnTo>
                  <a:pt x="6775869" y="0"/>
                </a:lnTo>
                <a:lnTo>
                  <a:pt x="6775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52431" y="431660"/>
            <a:ext cx="11989608" cy="11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Arduino Code Logic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52431" y="2194723"/>
            <a:ext cx="9208841" cy="386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Servo sweeps from 0° to 180°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Ultrasonic sensor measures distance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Servo stops if object is closer than 30 cm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Angle and distance sent via Serial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Smooth and slow rotation for visibility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204B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422270" y="7118605"/>
            <a:ext cx="4865730" cy="931025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5"/>
                </a:lnTo>
                <a:lnTo>
                  <a:pt x="0" y="931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" y="9102688"/>
            <a:ext cx="6370331" cy="931025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840574" y="2039034"/>
            <a:ext cx="4296639" cy="429663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219" r="-221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-876637"/>
            <a:ext cx="18288000" cy="6458642"/>
            <a:chOff x="0" y="0"/>
            <a:chExt cx="2875881" cy="1000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75881" cy="1000613"/>
            </a:xfrm>
            <a:custGeom>
              <a:avLst/>
              <a:gdLst/>
              <a:ahLst/>
              <a:cxnLst/>
              <a:rect l="l" t="t" r="r" b="b"/>
              <a:pathLst>
                <a:path w="2875881" h="1000613">
                  <a:moveTo>
                    <a:pt x="17100" y="0"/>
                  </a:moveTo>
                  <a:lnTo>
                    <a:pt x="2858781" y="0"/>
                  </a:lnTo>
                  <a:cubicBezTo>
                    <a:pt x="2863316" y="0"/>
                    <a:pt x="2867665" y="1802"/>
                    <a:pt x="2870872" y="5008"/>
                  </a:cubicBezTo>
                  <a:cubicBezTo>
                    <a:pt x="2874079" y="8215"/>
                    <a:pt x="2875881" y="12565"/>
                    <a:pt x="2875881" y="17100"/>
                  </a:cubicBezTo>
                  <a:lnTo>
                    <a:pt x="2875881" y="983513"/>
                  </a:lnTo>
                  <a:cubicBezTo>
                    <a:pt x="2875881" y="988048"/>
                    <a:pt x="2874079" y="992397"/>
                    <a:pt x="2870872" y="995604"/>
                  </a:cubicBezTo>
                  <a:cubicBezTo>
                    <a:pt x="2867665" y="998811"/>
                    <a:pt x="2863316" y="1000613"/>
                    <a:pt x="2858781" y="1000613"/>
                  </a:cubicBezTo>
                  <a:lnTo>
                    <a:pt x="17100" y="1000613"/>
                  </a:lnTo>
                  <a:cubicBezTo>
                    <a:pt x="12565" y="1000613"/>
                    <a:pt x="8215" y="998811"/>
                    <a:pt x="5008" y="995604"/>
                  </a:cubicBezTo>
                  <a:cubicBezTo>
                    <a:pt x="1802" y="992397"/>
                    <a:pt x="0" y="988048"/>
                    <a:pt x="0" y="983513"/>
                  </a:cubicBezTo>
                  <a:lnTo>
                    <a:pt x="0" y="17100"/>
                  </a:lnTo>
                  <a:cubicBezTo>
                    <a:pt x="0" y="12565"/>
                    <a:pt x="1802" y="8215"/>
                    <a:pt x="5008" y="5008"/>
                  </a:cubicBezTo>
                  <a:cubicBezTo>
                    <a:pt x="8215" y="1802"/>
                    <a:pt x="12565" y="0"/>
                    <a:pt x="17100" y="0"/>
                  </a:cubicBezTo>
                  <a:close/>
                </a:path>
              </a:pathLst>
            </a:custGeom>
            <a:blipFill>
              <a:blip r:embed="rId2"/>
              <a:stretch>
                <a:fillRect t="-28473" r="-32359" b="-12513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12731" y="3223400"/>
            <a:ext cx="8233641" cy="218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Processing Visualization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14937" y="5912857"/>
            <a:ext cx="9858379" cy="322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Receives angle &amp; distance from Arduino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Draws radar arcs and angle lines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Displays detected objects with glow effect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Shows live angle and distance values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204B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159609" y="7734531"/>
            <a:ext cx="4128391" cy="2869092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0" y="7734531"/>
            <a:ext cx="3837394" cy="3223261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6775869" y="0"/>
                </a:moveTo>
                <a:lnTo>
                  <a:pt x="0" y="0"/>
                </a:lnTo>
                <a:lnTo>
                  <a:pt x="0" y="4114800"/>
                </a:lnTo>
                <a:lnTo>
                  <a:pt x="6775869" y="4114800"/>
                </a:lnTo>
                <a:lnTo>
                  <a:pt x="67758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2818687" cy="2410778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82207" y="74530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355975"/>
            <a:ext cx="4643730" cy="931025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82007" y="0"/>
            <a:ext cx="4505993" cy="931025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3206" y="53956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61967" y="1286404"/>
            <a:ext cx="10230318" cy="11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 &amp;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91787" y="2457539"/>
            <a:ext cx="8337639" cy="322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✔ Real-time RADAR-like display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✔ Object detection up to ~300 cm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✔ Servo auto-stops on detection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✔ Clear visual feedback on PC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204B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22809" y="526335"/>
            <a:ext cx="9865191" cy="9760665"/>
          </a:xfrm>
          <a:custGeom>
            <a:avLst/>
            <a:gdLst/>
            <a:ahLst/>
            <a:cxnLst/>
            <a:rect l="l" t="t" r="r" b="b"/>
            <a:pathLst>
              <a:path w="11071703" h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30474" y="7975953"/>
            <a:ext cx="1628186" cy="1637116"/>
          </a:xfrm>
          <a:custGeom>
            <a:avLst/>
            <a:gdLst/>
            <a:ahLst/>
            <a:cxnLst/>
            <a:rect l="l" t="t" r="r" b="b"/>
            <a:pathLst>
              <a:path w="1628186" h="163711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489293"/>
            <a:ext cx="6640826" cy="931025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71509" y="3334220"/>
            <a:ext cx="3207016" cy="4641733"/>
          </a:xfrm>
          <a:custGeom>
            <a:avLst/>
            <a:gdLst/>
            <a:ahLst/>
            <a:cxnLst/>
            <a:rect l="l" t="t" r="r" b="b"/>
            <a:pathLst>
              <a:path w="3207016" h="4641733">
                <a:moveTo>
                  <a:pt x="0" y="0"/>
                </a:moveTo>
                <a:lnTo>
                  <a:pt x="3207016" y="0"/>
                </a:lnTo>
                <a:lnTo>
                  <a:pt x="3207016" y="4641733"/>
                </a:lnTo>
                <a:lnTo>
                  <a:pt x="0" y="4641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12731" y="3284207"/>
            <a:ext cx="8233641" cy="11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2731" y="4588209"/>
            <a:ext cx="8517260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Arduino + sensor integration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Object detection systems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• Robotics and automation basics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204B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13375"/>
            <a:ext cx="5029728" cy="7473626"/>
          </a:xfrm>
          <a:custGeom>
            <a:avLst/>
            <a:gdLst/>
            <a:ahLst/>
            <a:cxnLst/>
            <a:rect l="l" t="t" r="r" b="b"/>
            <a:pathLst>
              <a:path w="7875378" h="8104361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67431" y="1"/>
            <a:ext cx="10720570" cy="10287000"/>
          </a:xfrm>
          <a:custGeom>
            <a:avLst/>
            <a:gdLst/>
            <a:ahLst/>
            <a:cxnLst/>
            <a:rect l="l" t="t" r="r" b="b"/>
            <a:pathLst>
              <a:path w="11071703" h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46940" y="4452254"/>
            <a:ext cx="9470132" cy="322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This DIY RADAR system demonstrates how Arduino, sensors, and software visualization can work together to create an interactive and educational project.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311054" y="2224273"/>
            <a:ext cx="3626059" cy="4703614"/>
          </a:xfrm>
          <a:custGeom>
            <a:avLst/>
            <a:gdLst/>
            <a:ahLst/>
            <a:cxnLst/>
            <a:rect l="l" t="t" r="r" b="b"/>
            <a:pathLst>
              <a:path w="3626059" h="4703614">
                <a:moveTo>
                  <a:pt x="0" y="0"/>
                </a:moveTo>
                <a:lnTo>
                  <a:pt x="3626059" y="0"/>
                </a:lnTo>
                <a:lnTo>
                  <a:pt x="3626059" y="4703613"/>
                </a:lnTo>
                <a:lnTo>
                  <a:pt x="0" y="4703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46940" y="2052823"/>
            <a:ext cx="8812768" cy="146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53"/>
              </a:lnSpc>
              <a:spcBef>
                <a:spcPct val="0"/>
              </a:spcBef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261</Words>
  <Application>Microsoft Office PowerPoint</Application>
  <PresentationFormat>Custom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Canva Sans Bold</vt:lpstr>
      <vt:lpstr>Codec Pro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Radar</dc:title>
  <cp:lastModifiedBy>Dell</cp:lastModifiedBy>
  <cp:revision>2</cp:revision>
  <dcterms:created xsi:type="dcterms:W3CDTF">2006-08-16T00:00:00Z</dcterms:created>
  <dcterms:modified xsi:type="dcterms:W3CDTF">2026-02-01T10:20:54Z</dcterms:modified>
  <dc:identifier>DAHADmgDxtQ</dc:identifier>
</cp:coreProperties>
</file>